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137"/>
  </p:normalViewPr>
  <p:slideViewPr>
    <p:cSldViewPr snapToGrid="0" snapToObjects="1">
      <p:cViewPr>
        <p:scale>
          <a:sx n="95" d="100"/>
          <a:sy n="95" d="100"/>
        </p:scale>
        <p:origin x="112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5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8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3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2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9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5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9983-EA40-864A-AE3F-372DE08BCBAC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203CF-85FB-9241-B4F6-43A0F7672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4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13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8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67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64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428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677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218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299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200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292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Collin Cannon</dc:creator>
  <cp:lastModifiedBy>Collin Cannon</cp:lastModifiedBy>
  <cp:revision>3</cp:revision>
  <dcterms:created xsi:type="dcterms:W3CDTF">2018-07-25T00:50:52Z</dcterms:created>
  <dcterms:modified xsi:type="dcterms:W3CDTF">2018-07-25T16:30:33Z</dcterms:modified>
</cp:coreProperties>
</file>